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76" r:id="rId14"/>
    <p:sldId id="277" r:id="rId15"/>
    <p:sldId id="299" r:id="rId16"/>
    <p:sldId id="283" r:id="rId17"/>
    <p:sldId id="284" r:id="rId18"/>
    <p:sldId id="302" r:id="rId19"/>
    <p:sldId id="303" r:id="rId20"/>
    <p:sldId id="310" r:id="rId21"/>
    <p:sldId id="312" r:id="rId22"/>
    <p:sldId id="311" r:id="rId23"/>
    <p:sldId id="304" r:id="rId24"/>
    <p:sldId id="293" r:id="rId25"/>
    <p:sldId id="305" r:id="rId26"/>
    <p:sldId id="306" r:id="rId27"/>
    <p:sldId id="294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D3A3D-CB5C-372F-2B95-AEB2005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25ED-2BB1-2E8B-3CF2-BDF6CAE6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1E2-280B-C3F3-EE78-B2E98504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FA64842-CAD1-3C66-1BFF-52E9E58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</a:rPr>
              <a:t>Data – Data Preprocessor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3C70-4D1D-F224-3E27-CD4FBDEE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8B64-4E17-F9B0-22A7-EE0D802F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400-4730-71B8-CD50-F43F059D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037-70D3-E2BA-683F-EBFAF6A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29D17A-D70F-29A1-662C-AD18808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B87D5-6EBE-6246-CC9C-4413C3E3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C3A4-0743-E5B0-8799-F2DDF7F2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6AB46F-4F90-AF37-93C2-42B8F5FE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22B0DC-6797-7955-17E8-91535C1F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A763F7-D6E4-18E6-66A3-42D9546AF4D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E37B3-9AE7-6E2B-D0B4-3B2BB62A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81" y="612773"/>
            <a:ext cx="8379439" cy="61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A814-7F3A-8D69-766D-4094FFAE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B3F55-B740-57EE-F5BA-AD9118DF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D2FBFA4-402C-1F6C-19D3-36DB27EBC247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AA971-339C-AF7C-17BB-E16BB55F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658812"/>
            <a:ext cx="90011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28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EE74-8D6E-5045-4E46-2AC0727E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F1387-1A0A-E1EE-32A8-557A1C5F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96924"/>
            <a:ext cx="6029325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DF16C-237F-9BB8-5852-B2A7F79D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87" y="796924"/>
            <a:ext cx="4543425" cy="57816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51D79B-DCBA-27C7-E241-BD2E63ACBB94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F2AFC5-5EF6-4005-D694-43DE62A0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762705"/>
            <a:ext cx="6029325" cy="2815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949176-CF4F-6947-9CE6-67D941B5F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3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5E1F-3CD8-6D28-FB66-42BD06F4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A20F4-71A4-A084-4DF5-C349F134DCA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267154-C210-C815-9187-01AA15B8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01" y="656440"/>
            <a:ext cx="8264198" cy="6115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682A2-784D-2DFC-E96E-E19FECAE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453CF81-4123-1141-2C2A-894D5B36D09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FE5EBD-9FC2-850F-3760-1113DE72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613166"/>
            <a:ext cx="9080500" cy="615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7ED79E-7578-1E2C-8C56-9306C47B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8CDBC-F6DE-34C1-FD70-E46061517A29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A4A73-B967-0A14-92A3-357FACAC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895350"/>
            <a:ext cx="5797550" cy="256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3280C-6DA9-43C4-4985-9C4AE69F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8" y="895350"/>
            <a:ext cx="5441642" cy="596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05346-0502-C762-EDDE-080875F7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4070350"/>
            <a:ext cx="5797550" cy="168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4B9BC-57E8-1145-4F72-AFFFF231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5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6994-69A0-F15A-3D5A-A884541D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762D-0287-63EC-2098-8F8F9A84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F6A4FC-814A-00C8-5235-0FDEF77D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2343</TotalTime>
  <Words>108</Words>
  <Application>Microsoft Office PowerPoint</Application>
  <PresentationFormat>Widescreen</PresentationFormat>
  <Paragraphs>25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PowerPoint Presentation</vt:lpstr>
      <vt:lpstr>Implementation – Plan of attack (1/4)</vt:lpstr>
      <vt:lpstr>Data – Data Preprocessor</vt:lpstr>
      <vt:lpstr>PowerPoint Presentation</vt:lpstr>
      <vt:lpstr>Implementation – Plan of attack (2/4)</vt:lpstr>
      <vt:lpstr>PowerPoint Presentation</vt:lpstr>
      <vt:lpstr>Implementation – Plan of attack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19</cp:revision>
  <dcterms:created xsi:type="dcterms:W3CDTF">2024-02-20T20:54:33Z</dcterms:created>
  <dcterms:modified xsi:type="dcterms:W3CDTF">2024-02-25T21:59:35Z</dcterms:modified>
</cp:coreProperties>
</file>